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34"/>
  </p:notesMasterIdLst>
  <p:handoutMasterIdLst>
    <p:handoutMasterId r:id="rId35"/>
  </p:handoutMasterIdLst>
  <p:sldIdLst>
    <p:sldId id="424" r:id="rId8"/>
    <p:sldId id="454" r:id="rId9"/>
    <p:sldId id="455" r:id="rId10"/>
    <p:sldId id="457" r:id="rId11"/>
    <p:sldId id="456" r:id="rId12"/>
    <p:sldId id="444" r:id="rId13"/>
    <p:sldId id="441" r:id="rId14"/>
    <p:sldId id="435" r:id="rId15"/>
    <p:sldId id="446" r:id="rId16"/>
    <p:sldId id="460" r:id="rId17"/>
    <p:sldId id="440" r:id="rId18"/>
    <p:sldId id="439" r:id="rId19"/>
    <p:sldId id="459" r:id="rId20"/>
    <p:sldId id="452" r:id="rId21"/>
    <p:sldId id="449" r:id="rId22"/>
    <p:sldId id="442" r:id="rId23"/>
    <p:sldId id="445" r:id="rId24"/>
    <p:sldId id="443" r:id="rId25"/>
    <p:sldId id="438" r:id="rId26"/>
    <p:sldId id="447" r:id="rId27"/>
    <p:sldId id="450" r:id="rId28"/>
    <p:sldId id="451" r:id="rId29"/>
    <p:sldId id="453" r:id="rId30"/>
    <p:sldId id="448" r:id="rId31"/>
    <p:sldId id="437" r:id="rId32"/>
    <p:sldId id="428" r:id="rId33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07" autoAdjust="0"/>
    <p:restoredTop sz="88272" autoAdjust="0"/>
  </p:normalViewPr>
  <p:slideViewPr>
    <p:cSldViewPr snapToGrid="0">
      <p:cViewPr varScale="1">
        <p:scale>
          <a:sx n="113" d="100"/>
          <a:sy n="113" d="100"/>
        </p:scale>
        <p:origin x="427" y="77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27/11/2025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27/11/2025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initial moisture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332" y="1590415"/>
            <a:ext cx="3790440" cy="2662168"/>
          </a:xfrm>
          <a:prstGeom prst="rect">
            <a:avLst/>
          </a:prstGeom>
        </p:spPr>
      </p:pic>
      <p:pic>
        <p:nvPicPr>
          <p:cNvPr id="5" name="Picture 4" descr="A chart of a number of dots&#10;&#10;AI-generated content may be incorrect.">
            <a:extLst>
              <a:ext uri="{FF2B5EF4-FFF2-40B4-BE49-F238E27FC236}">
                <a16:creationId xmlns:a16="http://schemas.microsoft.com/office/drawing/2014/main" id="{07B8194C-1923-A20D-C637-84497B6A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3" y="1509505"/>
            <a:ext cx="4662503" cy="28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35" y="1626782"/>
            <a:ext cx="4000350" cy="2585573"/>
          </a:xfrm>
          <a:prstGeom prst="rect">
            <a:avLst/>
          </a:prstGeom>
        </p:spPr>
      </p:pic>
      <p:pic>
        <p:nvPicPr>
          <p:cNvPr id="5" name="Picture 4" descr="A purple and yellow dots&#10;&#10;AI-generated content may be incorrect.">
            <a:extLst>
              <a:ext uri="{FF2B5EF4-FFF2-40B4-BE49-F238E27FC236}">
                <a16:creationId xmlns:a16="http://schemas.microsoft.com/office/drawing/2014/main" id="{DEEBCACB-3DFC-4D7C-3ADE-630325B7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" y="1595724"/>
            <a:ext cx="4516136" cy="27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0CA9E71-B6CC-91CD-C0AD-A5761731D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4DB839-848A-8F1B-D74F-87333E3F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20AAF5-F852-FA1D-4D6A-A921CB9B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Recall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BD0106-C1D6-7512-BD2D-9A5FE9132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URR Module (fast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) off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least </a:t>
            </a:r>
            <a:r>
              <a:rPr lang="de-DE" dirty="0" err="1"/>
              <a:t>impact</a:t>
            </a:r>
            <a:endParaRPr lang="de-DE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D66299-C0DD-03F1-D2F2-44A1C14020E2}"/>
              </a:ext>
            </a:extLst>
          </p:cNvPr>
          <p:cNvSpPr txBox="1"/>
          <p:nvPr/>
        </p:nvSpPr>
        <p:spPr>
          <a:xfrm>
            <a:off x="2176356" y="3448875"/>
            <a:ext cx="1887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0.8874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078653-3CF0-1450-1606-D6BC49CA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6025" y="1427108"/>
            <a:ext cx="3095507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0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E147C3EE-EE9F-DDE3-8AAA-BD8245B9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1222524"/>
            <a:ext cx="4740379" cy="221155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03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00" y="1507776"/>
            <a:ext cx="4231904" cy="2539142"/>
          </a:xfrm>
          <a:prstGeom prst="rect">
            <a:avLst/>
          </a:prstGeom>
        </p:spPr>
      </p:pic>
      <p:pic>
        <p:nvPicPr>
          <p:cNvPr id="5" name="Picture 4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4875C91A-6246-F772-1418-4199B9B9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1" y="1507776"/>
            <a:ext cx="4299136" cy="262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0952CEE8-22F1-F6F5-12F2-EC29558E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6" y="1353233"/>
            <a:ext cx="4721530" cy="2877792"/>
          </a:xfrm>
          <a:prstGeom prst="rect">
            <a:avLst/>
          </a:prstGeom>
        </p:spPr>
      </p:pic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68" y="1437720"/>
            <a:ext cx="3933814" cy="26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3A51-CF6C-95D2-5191-D6884393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3D3F2-8746-DDC7-6FB2-B2450D0D9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BA167-4DC6-2BFD-2023-298732178F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982ACD-6483-61D6-129B-3C5120B01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permanent wilting point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8125E4EA-C2FD-2C59-FE2E-6BD43837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56" y="1520351"/>
            <a:ext cx="4125935" cy="2860264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ABCD816E-9E78-0909-5BD8-CA6A2626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5" y="1553473"/>
            <a:ext cx="4692772" cy="286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97B2-6ECA-24BD-335A-097FEEB1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B579B-0CCF-12C2-8409-1DAA17DA1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D25B-4D4A-88CE-03AA-4EC4CAD5A9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4C103-B6C5-CC19-2396-D8F7729C0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initial depth</a:t>
            </a:r>
          </a:p>
        </p:txBody>
      </p:sp>
      <p:pic>
        <p:nvPicPr>
          <p:cNvPr id="9" name="Picture 8" descr="A graph with red lines and blue dots&#10;&#10;AI-generated content may be incorrect.">
            <a:extLst>
              <a:ext uri="{FF2B5EF4-FFF2-40B4-BE49-F238E27FC236}">
                <a16:creationId xmlns:a16="http://schemas.microsoft.com/office/drawing/2014/main" id="{3FC59837-F0AF-4704-1604-E44A2FD7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57" y="1660257"/>
            <a:ext cx="3968908" cy="2562305"/>
          </a:xfrm>
          <a:prstGeom prst="rect">
            <a:avLst/>
          </a:prstGeom>
        </p:spPr>
      </p:pic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BF831F8-D03E-6C7D-1527-4EE1FAAA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0" y="1638263"/>
            <a:ext cx="4423430" cy="26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2345F-700F-FA5E-E7F9-079A64CB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744A4-DCF5-E3B5-6DB5-59074EB3C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E26D2-1500-8E72-7BB7-F038E8CA02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816D8-F084-187C-1309-3189F37E38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air factor </a:t>
            </a:r>
          </a:p>
        </p:txBody>
      </p:sp>
      <p:pic>
        <p:nvPicPr>
          <p:cNvPr id="10" name="Picture 9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0E240289-E07E-7ADA-AE91-6B3AE49F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33" y="1730756"/>
            <a:ext cx="3671655" cy="2628594"/>
          </a:xfrm>
          <a:prstGeom prst="rect">
            <a:avLst/>
          </a:prstGeom>
        </p:spPr>
      </p:pic>
      <p:pic>
        <p:nvPicPr>
          <p:cNvPr id="5" name="Picture 4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8EBB15C6-CEB4-8F5F-8053-85856DE1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0" y="1687931"/>
            <a:ext cx="4453200" cy="27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7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BB9DD-A168-55DD-C791-7F7D0D54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37FE5-10A8-CEDD-6169-A2E46B3BFF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10EC6-87AC-45B7-1DFA-61227100DC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929FA-B9C8-8942-A719-836A6D5EC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Lower reservoir runoff coefficient</a:t>
            </a:r>
          </a:p>
        </p:txBody>
      </p:sp>
      <p:pic>
        <p:nvPicPr>
          <p:cNvPr id="11" name="Picture 10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44C1DAF8-5B85-7A12-EC95-7DA68C9E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98" y="1624613"/>
            <a:ext cx="3679520" cy="2644202"/>
          </a:xfrm>
          <a:prstGeom prst="rect">
            <a:avLst/>
          </a:prstGeom>
        </p:spPr>
      </p:pic>
      <p:pic>
        <p:nvPicPr>
          <p:cNvPr id="5" name="Picture 4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AFD2A8E0-9F01-D298-F74A-0C601674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592010"/>
            <a:ext cx="4504664" cy="274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C0EC82-7CDC-B35B-22FA-F64CEDD4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841149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Logarithmic</a:t>
            </a:r>
            <a:r>
              <a:rPr lang="de-DE" dirty="0"/>
              <a:t> and </a:t>
            </a:r>
            <a:r>
              <a:rPr lang="de-DE" dirty="0" err="1"/>
              <a:t>clipped</a:t>
            </a:r>
            <a:r>
              <a:rPr lang="de-DE" dirty="0"/>
              <a:t> y-</a:t>
            </a:r>
            <a:r>
              <a:rPr lang="de-DE" dirty="0" err="1"/>
              <a:t>axis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Maximal </a:t>
            </a:r>
            <a:r>
              <a:rPr lang="de-DE" dirty="0" err="1"/>
              <a:t>evaluations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60 000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tolerances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exploration</a:t>
            </a:r>
            <a:r>
              <a:rPr lang="de-DE" dirty="0"/>
              <a:t> (</a:t>
            </a:r>
            <a:r>
              <a:rPr lang="de-DE" dirty="0" err="1"/>
              <a:t>mutation</a:t>
            </a:r>
            <a:r>
              <a:rPr lang="de-DE" dirty="0"/>
              <a:t> &amp; </a:t>
            </a:r>
            <a:r>
              <a:rPr lang="de-DE" dirty="0" err="1"/>
              <a:t>recombination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adapted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Minimization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F100A4-8394-C57E-E4C2-B19CA994C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DEF2D5-F9BC-AF1D-9996-21D437C35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Adaption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FC82FEC-EDFA-8D9B-86C9-00FC3B18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1AA2888-C828-6437-EE04-48538AD78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Updated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assignment</a:t>
            </a:r>
            <a:endParaRPr lang="de-DE" dirty="0"/>
          </a:p>
        </p:txBody>
      </p:sp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84B99E8-2248-A957-9599-CEED4A57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3" y="1554095"/>
            <a:ext cx="2194408" cy="2971081"/>
          </a:xfrm>
          <a:prstGeom prst="rect">
            <a:avLst/>
          </a:prstGeom>
        </p:spPr>
      </p:pic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ED41712-DF83-D3FA-EEAA-CF821986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177" y="3123503"/>
            <a:ext cx="2966125" cy="15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7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2D26E-377F-58B4-A1E2-DFAD5393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2A068-5521-DEA1-9E0E-D3D7B1D94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993D4-AC3D-0E2F-7D9A-83622B282D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52545B-B827-0649-B368-642FBC2B00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upper reservoir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A1D0199-51F4-6A5B-3CE7-AC08F3CF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0" y="1576972"/>
            <a:ext cx="4255008" cy="2553005"/>
          </a:xfrm>
          <a:prstGeom prst="rect">
            <a:avLst/>
          </a:prstGeom>
        </p:spPr>
      </p:pic>
      <p:pic>
        <p:nvPicPr>
          <p:cNvPr id="5" name="Picture 4" descr="A purple and yellow dots&#10;&#10;AI-generated content may be incorrect.">
            <a:extLst>
              <a:ext uri="{FF2B5EF4-FFF2-40B4-BE49-F238E27FC236}">
                <a16:creationId xmlns:a16="http://schemas.microsoft.com/office/drawing/2014/main" id="{C668BFC0-F300-C883-B8C8-C036F5A3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8" y="1548618"/>
            <a:ext cx="4367372" cy="26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C6B8-9FE9-FBF8-2FBF-587E8329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D0534-8AFC-5E22-1083-75ADE58A2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03BD-D802-D0B7-0835-29E4A71D31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2BBF77-C1EB-3473-619D-19D1A37945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coefficient</a:t>
            </a:r>
          </a:p>
        </p:txBody>
      </p:sp>
      <p:pic>
        <p:nvPicPr>
          <p:cNvPr id="13" name="Picture 12" descr="A graph with red lines&#10;&#10;AI-generated content may be incorrect.">
            <a:extLst>
              <a:ext uri="{FF2B5EF4-FFF2-40B4-BE49-F238E27FC236}">
                <a16:creationId xmlns:a16="http://schemas.microsoft.com/office/drawing/2014/main" id="{092C5C21-428C-087F-195C-8F37A225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03" y="1751934"/>
            <a:ext cx="4109561" cy="2465737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A1BDC1FF-97BC-552A-D3A6-89FD06C7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2" y="1678666"/>
            <a:ext cx="4336038" cy="26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3C14-90DF-10E9-CDE0-8118A4A4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8A83B-E601-841A-2BDB-2E383DDF2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0975-8607-4041-94AD-DE5FB40670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FFF570-5469-553E-0929-124ABF233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coefficient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FE2962B-FC5A-898C-C0D7-CAC57A56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92" y="1698965"/>
            <a:ext cx="4081947" cy="2449168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DA6DC39C-AF8C-5C01-2245-472FB35C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9" y="1604557"/>
            <a:ext cx="4350604" cy="26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2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0E7A-763A-08D2-63DE-1BCF35A8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FAC63-D15D-4D91-899A-70FAFFD85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3F964-08DA-AF27-7BDC-37C6AE6D6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3EA58-4DD3-6625-3F7B-8EB93D317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split ratio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3DE686E-1579-B32F-2AAE-0BE97A72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42" y="1762442"/>
            <a:ext cx="4104176" cy="2462506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D639302E-AADE-B266-2945-D887C6D7E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8" y="1664513"/>
            <a:ext cx="4361518" cy="26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0098-49C4-F622-99D1-8B8A535C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C88FB-C58E-7DE8-2E7B-5C6C95D92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1524C-4E0A-9D23-2BF7-CA972F3A85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D3A845-4D48-B0A6-1A1C-060AB7D4A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discharge to run-off coefficient</a:t>
            </a:r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83CE711A-CE3A-D248-4409-EF06E5AC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28" y="1617713"/>
            <a:ext cx="4269332" cy="2561599"/>
          </a:xfrm>
          <a:prstGeom prst="rect">
            <a:avLst/>
          </a:prstGeom>
        </p:spPr>
      </p:pic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575BE255-6DDC-1D63-A22D-039809EB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4" y="1563779"/>
            <a:ext cx="4400906" cy="26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9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B913-1214-4708-AEFF-9E79D042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94EA8-6E24-B575-E4A9-FAAB41BE4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EA39A-C690-2A8A-F62C-3BF84692AA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E1654-4232-2E0B-1433-4444FDFC2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lower reservoir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35D61AA-F7B7-4311-BC50-FFAFF46C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40" y="1572291"/>
            <a:ext cx="3908488" cy="2645219"/>
          </a:xfrm>
          <a:prstGeom prst="rect">
            <a:avLst/>
          </a:prstGeom>
        </p:spPr>
      </p:pic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D3640976-61FD-56DE-941F-98926214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1" y="1530249"/>
            <a:ext cx="4467195" cy="27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73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A566EB-C443-3101-4921-7DFA94B1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8B705-BBAA-3154-BFE2-8BA2ECE53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07FD8-24A8-32AE-B63E-CA2E63A6A7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|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7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37B989AA-2EF1-7282-4FEB-33D6B12F7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20" y="1228352"/>
            <a:ext cx="3419491" cy="323071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20% </a:t>
            </a:r>
            <a:r>
              <a:rPr lang="de-DE" dirty="0" err="1"/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088" y="1520456"/>
            <a:ext cx="4281377" cy="2568826"/>
          </a:xfrm>
          <a:prstGeom prst="rect">
            <a:avLst/>
          </a:prstGeom>
        </p:spPr>
      </p:pic>
      <p:pic>
        <p:nvPicPr>
          <p:cNvPr id="5" name="Picture 4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2996728F-410B-4FF5-E4DD-E4E828C8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3" y="1438183"/>
            <a:ext cx="4541398" cy="27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842" y="1601954"/>
            <a:ext cx="3863141" cy="2689426"/>
          </a:xfrm>
          <a:prstGeom prst="rect">
            <a:avLst/>
          </a:prstGeom>
        </p:spPr>
      </p:pic>
      <p:pic>
        <p:nvPicPr>
          <p:cNvPr id="5" name="Picture 4" descr="A chart with many colored dots&#10;&#10;AI-generated content may be incorrect.">
            <a:extLst>
              <a:ext uri="{FF2B5EF4-FFF2-40B4-BE49-F238E27FC236}">
                <a16:creationId xmlns:a16="http://schemas.microsoft.com/office/drawing/2014/main" id="{CE04C89B-B939-7357-BD85-7358E1248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9" y="1528954"/>
            <a:ext cx="4717860" cy="28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C4ED6-3500-CC80-9CE6-4DF9B63B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Sensitivity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676" y="1606860"/>
            <a:ext cx="3751436" cy="2669051"/>
          </a:xfrm>
          <a:prstGeom prst="rect">
            <a:avLst/>
          </a:prstGeom>
        </p:spPr>
      </p:pic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D5A50DC-0E99-A59E-F5C6-C0E2DA5C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4714"/>
            <a:ext cx="4657506" cy="28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91" y="1473072"/>
            <a:ext cx="3870251" cy="2631553"/>
          </a:xfrm>
          <a:prstGeom prst="rect">
            <a:avLst/>
          </a:prstGeom>
        </p:spPr>
      </p:pic>
      <p:pic>
        <p:nvPicPr>
          <p:cNvPr id="5" name="Picture 4" descr="A purple and yellow dotted pattern&#10;&#10;AI-generated content may be incorrect.">
            <a:extLst>
              <a:ext uri="{FF2B5EF4-FFF2-40B4-BE49-F238E27FC236}">
                <a16:creationId xmlns:a16="http://schemas.microsoft.com/office/drawing/2014/main" id="{E9C0F58F-08C1-16A8-6C0E-90A81C28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6" y="1409727"/>
            <a:ext cx="4583649" cy="27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0</TotalTime>
  <Words>445</Words>
  <Application>Microsoft Office PowerPoint</Application>
  <PresentationFormat>Bildschirmpräsentation (16:9)</PresentationFormat>
  <Paragraphs>105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26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Assignment 2</vt:lpstr>
      <vt:lpstr>Preconsiderations</vt:lpstr>
      <vt:lpstr>Local Sensitivity Analysis</vt:lpstr>
      <vt:lpstr>Local Sensitivity Analysis</vt:lpstr>
      <vt:lpstr>Local Sensitivity Analysis</vt:lpstr>
      <vt:lpstr>PowerPoint-Präsentation</vt:lpstr>
      <vt:lpstr>PowerPoint-Präsentation</vt:lpstr>
      <vt:lpstr>Sensitivity Analysis</vt:lpstr>
      <vt:lpstr>PowerPoint-Präsentation</vt:lpstr>
      <vt:lpstr>Trying to make a sensitive parameter not sensitive</vt:lpstr>
      <vt:lpstr>PowerPoint-Präsentation</vt:lpstr>
      <vt:lpstr>PowerPoint-Präsentation</vt:lpstr>
      <vt:lpstr>Recall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Adrien Thébault</cp:lastModifiedBy>
  <cp:revision>14</cp:revision>
  <cp:lastPrinted>2015-07-30T14:04:45Z</cp:lastPrinted>
  <dcterms:created xsi:type="dcterms:W3CDTF">2020-10-03T23:03:33Z</dcterms:created>
  <dcterms:modified xsi:type="dcterms:W3CDTF">2025-11-27T18:21:04Z</dcterms:modified>
</cp:coreProperties>
</file>